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4" r:id="rId3"/>
    <p:sldId id="283" r:id="rId4"/>
    <p:sldId id="280" r:id="rId5"/>
    <p:sldId id="282" r:id="rId6"/>
    <p:sldId id="281" r:id="rId7"/>
    <p:sldId id="267" r:id="rId8"/>
    <p:sldId id="256" r:id="rId9"/>
    <p:sldId id="264" r:id="rId10"/>
    <p:sldId id="265" r:id="rId11"/>
    <p:sldId id="257" r:id="rId12"/>
    <p:sldId id="268" r:id="rId13"/>
    <p:sldId id="259" r:id="rId14"/>
    <p:sldId id="260" r:id="rId15"/>
    <p:sldId id="263" r:id="rId16"/>
    <p:sldId id="269" r:id="rId17"/>
    <p:sldId id="276" r:id="rId18"/>
    <p:sldId id="277" r:id="rId19"/>
    <p:sldId id="278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4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4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7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8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5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3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5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9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7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5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9E19-7BC0-4DF5-9141-854AF849212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3775B-F02C-41F9-A7C2-4819B284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2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2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 – what is “good” language?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Je </a:t>
            </a:r>
            <a:r>
              <a:rPr lang="en-GB" dirty="0" err="1"/>
              <a:t>m’appelle</a:t>
            </a:r>
            <a:r>
              <a:rPr lang="en-GB" dirty="0"/>
              <a:t> Laurent </a:t>
            </a:r>
            <a:r>
              <a:rPr lang="en-GB" dirty="0">
                <a:solidFill>
                  <a:srgbClr val="92D050"/>
                </a:solidFill>
              </a:rPr>
              <a:t>et</a:t>
            </a:r>
            <a:r>
              <a:rPr lang="en-GB" dirty="0"/>
              <a:t> </a:t>
            </a:r>
            <a:r>
              <a:rPr lang="en-GB" dirty="0" err="1"/>
              <a:t>j’ai</a:t>
            </a:r>
            <a:r>
              <a:rPr lang="en-GB" dirty="0"/>
              <a:t> </a:t>
            </a:r>
            <a:r>
              <a:rPr lang="en-GB" dirty="0" err="1"/>
              <a:t>quinze</a:t>
            </a:r>
            <a:r>
              <a:rPr lang="en-GB" dirty="0"/>
              <a:t> ans.</a:t>
            </a:r>
          </a:p>
          <a:p>
            <a:pPr marL="0" indent="0">
              <a:buNone/>
            </a:pPr>
            <a:r>
              <a:rPr lang="en-GB" dirty="0"/>
              <a:t>Je </a:t>
            </a:r>
            <a:r>
              <a:rPr lang="en-GB" dirty="0" err="1"/>
              <a:t>suis</a:t>
            </a:r>
            <a:r>
              <a:rPr lang="en-GB" dirty="0"/>
              <a:t> grand </a:t>
            </a:r>
            <a:r>
              <a:rPr lang="en-GB" dirty="0">
                <a:solidFill>
                  <a:srgbClr val="92D050"/>
                </a:solidFill>
              </a:rPr>
              <a:t>et</a:t>
            </a:r>
            <a:r>
              <a:rPr lang="en-GB" dirty="0"/>
              <a:t> </a:t>
            </a:r>
            <a:r>
              <a:rPr lang="en-GB" dirty="0" err="1"/>
              <a:t>j’ai</a:t>
            </a:r>
            <a:r>
              <a:rPr lang="en-GB" dirty="0"/>
              <a:t> les </a:t>
            </a:r>
            <a:r>
              <a:rPr lang="en-GB" dirty="0" err="1"/>
              <a:t>cheveux</a:t>
            </a:r>
            <a:r>
              <a:rPr lang="en-GB" dirty="0"/>
              <a:t> noirs </a:t>
            </a:r>
            <a:r>
              <a:rPr lang="en-GB" dirty="0">
                <a:solidFill>
                  <a:srgbClr val="92D050"/>
                </a:solidFill>
              </a:rPr>
              <a:t>et</a:t>
            </a:r>
            <a:r>
              <a:rPr lang="en-GB" dirty="0"/>
              <a:t> courts. </a:t>
            </a:r>
            <a:r>
              <a:rPr lang="en-GB" dirty="0" err="1"/>
              <a:t>J’ai</a:t>
            </a:r>
            <a:r>
              <a:rPr lang="en-GB" dirty="0"/>
              <a:t> les </a:t>
            </a:r>
            <a:r>
              <a:rPr lang="en-GB" dirty="0" err="1"/>
              <a:t>yeux</a:t>
            </a:r>
            <a:r>
              <a:rPr lang="en-GB" dirty="0"/>
              <a:t> </a:t>
            </a:r>
            <a:r>
              <a:rPr lang="en-GB" dirty="0" err="1"/>
              <a:t>marron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>
                <a:solidFill>
                  <a:srgbClr val="92D050"/>
                </a:solidFill>
              </a:rPr>
              <a:t>Je </a:t>
            </a:r>
            <a:r>
              <a:rPr lang="en-GB" dirty="0" err="1">
                <a:solidFill>
                  <a:srgbClr val="92D050"/>
                </a:solidFill>
              </a:rPr>
              <a:t>pense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que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/>
              <a:t>je </a:t>
            </a:r>
            <a:r>
              <a:rPr lang="en-GB" dirty="0" err="1"/>
              <a:t>suis</a:t>
            </a:r>
            <a:r>
              <a:rPr lang="en-GB" dirty="0"/>
              <a:t> </a:t>
            </a:r>
            <a:r>
              <a:rPr lang="en-GB" dirty="0" err="1"/>
              <a:t>branché</a:t>
            </a:r>
            <a:r>
              <a:rPr lang="en-GB" dirty="0"/>
              <a:t> </a:t>
            </a:r>
            <a:r>
              <a:rPr lang="en-GB" dirty="0">
                <a:solidFill>
                  <a:srgbClr val="92D050"/>
                </a:solidFill>
              </a:rPr>
              <a:t>et</a:t>
            </a:r>
            <a:r>
              <a:rPr lang="en-GB" dirty="0"/>
              <a:t> </a:t>
            </a:r>
            <a:r>
              <a:rPr lang="en-GB" dirty="0" err="1"/>
              <a:t>curieux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92D050"/>
                </a:solidFill>
              </a:rPr>
              <a:t>J’aime</a:t>
            </a:r>
            <a:r>
              <a:rPr lang="en-GB" dirty="0"/>
              <a:t> le hard rock </a:t>
            </a:r>
            <a:r>
              <a:rPr lang="en-GB" dirty="0" err="1">
                <a:solidFill>
                  <a:srgbClr val="92D050"/>
                </a:solidFill>
              </a:rPr>
              <a:t>parce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que</a:t>
            </a:r>
            <a:r>
              <a:rPr lang="en-GB" dirty="0"/>
              <a:t> </a:t>
            </a: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génial</a:t>
            </a:r>
            <a:r>
              <a:rPr lang="en-GB" dirty="0"/>
              <a:t> </a:t>
            </a:r>
            <a:r>
              <a:rPr lang="en-GB" dirty="0" err="1">
                <a:solidFill>
                  <a:srgbClr val="92D050"/>
                </a:solidFill>
              </a:rPr>
              <a:t>mais</a:t>
            </a:r>
            <a:r>
              <a:rPr lang="en-GB" dirty="0"/>
              <a:t> je </a:t>
            </a:r>
            <a:r>
              <a:rPr lang="en-GB" dirty="0" err="1">
                <a:solidFill>
                  <a:srgbClr val="92D050"/>
                </a:solidFill>
              </a:rPr>
              <a:t>n’</a:t>
            </a:r>
            <a:r>
              <a:rPr lang="en-GB" dirty="0" err="1"/>
              <a:t>aime</a:t>
            </a:r>
            <a:r>
              <a:rPr lang="en-GB" dirty="0"/>
              <a:t> </a:t>
            </a:r>
            <a:r>
              <a:rPr lang="en-GB" dirty="0">
                <a:solidFill>
                  <a:srgbClr val="92D050"/>
                </a:solidFill>
              </a:rPr>
              <a:t>pas </a:t>
            </a:r>
            <a:r>
              <a:rPr lang="en-GB" dirty="0"/>
              <a:t>le spaghettis </a:t>
            </a:r>
            <a:r>
              <a:rPr lang="en-GB" dirty="0" err="1">
                <a:solidFill>
                  <a:srgbClr val="92D050"/>
                </a:solidFill>
              </a:rPr>
              <a:t>parce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que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nul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Connectives</a:t>
            </a:r>
          </a:p>
          <a:p>
            <a:endParaRPr lang="en-GB" dirty="0"/>
          </a:p>
          <a:p>
            <a:r>
              <a:rPr lang="en-GB" dirty="0"/>
              <a:t>Adjectives</a:t>
            </a:r>
          </a:p>
          <a:p>
            <a:endParaRPr lang="en-GB" dirty="0"/>
          </a:p>
          <a:p>
            <a:r>
              <a:rPr lang="en-GB" dirty="0"/>
              <a:t>Opinions</a:t>
            </a:r>
          </a:p>
          <a:p>
            <a:endParaRPr lang="en-GB" dirty="0"/>
          </a:p>
          <a:p>
            <a:r>
              <a:rPr lang="en-GB" dirty="0"/>
              <a:t>reasons</a:t>
            </a:r>
          </a:p>
        </p:txBody>
      </p:sp>
    </p:spTree>
    <p:extLst>
      <p:ext uri="{BB962C8B-B14F-4D97-AF65-F5344CB8AC3E}">
        <p14:creationId xmlns:p14="http://schemas.microsoft.com/office/powerpoint/2010/main" val="24926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Imagine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Christine…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Je…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Christine</a:t>
            </a:r>
          </a:p>
        </p:txBody>
      </p:sp>
      <p:pic>
        <p:nvPicPr>
          <p:cNvPr id="6" name="Picture 3" descr="D:\Users\WDavison\AppData\Local\Microsoft\Windows\Temporary Internet Files\Content.IE5\P939DRSK\buycostum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Module 2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fr-FR" b="0" i="1" dirty="0">
                <a:effectLst/>
                <a:latin typeface="Arial"/>
                <a:ea typeface="Calibri"/>
                <a:cs typeface="Times New Roman"/>
              </a:rPr>
              <a:t>On a cinq cours le lundi, je préfère l’informatique parce que je trouve ça facile.</a:t>
            </a:r>
            <a:endParaRPr lang="en-GB" b="1" dirty="0">
              <a:effectLst/>
              <a:latin typeface="Arial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3284984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Arial"/>
                <a:ea typeface="Calibri"/>
                <a:cs typeface="Times New Roman"/>
              </a:rPr>
              <a:t>We have 5 lessons on Mondays, I prefer IT because I find it easy. </a:t>
            </a:r>
            <a:endParaRPr lang="en-GB" b="1" dirty="0">
              <a:latin typeface="Arial"/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0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lnSpcReduction="10000"/>
          </a:bodyPr>
          <a:lstStyle/>
          <a:p>
            <a:r>
              <a:rPr lang="fr-FR" b="0" i="1" dirty="0">
                <a:effectLst/>
                <a:latin typeface="Arial"/>
                <a:ea typeface="Calibri"/>
                <a:cs typeface="Times New Roman"/>
              </a:rPr>
              <a:t>On commence les cours à neuf heures moins dix et on finit à trois heures dix et je suis fatigué !</a:t>
            </a:r>
            <a:endParaRPr lang="en-GB" b="1" dirty="0">
              <a:effectLst/>
              <a:latin typeface="Arial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3229004"/>
            <a:ext cx="82296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Arial"/>
                <a:ea typeface="Calibri"/>
                <a:cs typeface="Times New Roman"/>
              </a:rPr>
              <a:t>We start lessons at 8:50 and we finish at 3:10 and I am tired! </a:t>
            </a:r>
            <a:endParaRPr lang="en-GB" b="1" dirty="0">
              <a:latin typeface="Arial"/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6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7"/>
          </a:xfrm>
        </p:spPr>
        <p:txBody>
          <a:bodyPr>
            <a:normAutofit/>
          </a:bodyPr>
          <a:lstStyle/>
          <a:p>
            <a:r>
              <a:rPr lang="en-GB" b="0" i="1" dirty="0">
                <a:effectLst/>
                <a:latin typeface="Arial"/>
                <a:ea typeface="Calibri"/>
                <a:cs typeface="Times New Roman"/>
              </a:rPr>
              <a:t>I don’t like violence because it’s not good however I love rock music as it is amazing.</a:t>
            </a:r>
            <a:endParaRPr lang="en-GB" b="1" dirty="0">
              <a:effectLst/>
              <a:latin typeface="Arial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35699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Arial"/>
                <a:ea typeface="Calibri"/>
                <a:cs typeface="Times New Roman"/>
              </a:rPr>
              <a:t>Je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n’aime</a:t>
            </a:r>
            <a:r>
              <a:rPr lang="en-GB" i="1" dirty="0">
                <a:latin typeface="Arial"/>
                <a:ea typeface="Calibri"/>
                <a:cs typeface="Times New Roman"/>
              </a:rPr>
              <a:t> pas la violence,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ce</a:t>
            </a:r>
            <a:r>
              <a:rPr lang="en-GB" i="1" dirty="0">
                <a:latin typeface="Arial"/>
                <a:ea typeface="Calibri"/>
                <a:cs typeface="Times New Roman"/>
              </a:rPr>
              <a:t>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n’est</a:t>
            </a:r>
            <a:r>
              <a:rPr lang="en-GB" i="1" dirty="0">
                <a:latin typeface="Arial"/>
                <a:ea typeface="Calibri"/>
                <a:cs typeface="Times New Roman"/>
              </a:rPr>
              <a:t> pas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bien</a:t>
            </a:r>
            <a:r>
              <a:rPr lang="en-GB" i="1" dirty="0">
                <a:latin typeface="Arial"/>
                <a:ea typeface="Calibri"/>
                <a:cs typeface="Times New Roman"/>
              </a:rPr>
              <a:t>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cependant</a:t>
            </a:r>
            <a:r>
              <a:rPr lang="en-GB" i="1" dirty="0">
                <a:latin typeface="Arial"/>
                <a:ea typeface="Calibri"/>
                <a:cs typeface="Times New Roman"/>
              </a:rPr>
              <a:t>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j’adore</a:t>
            </a:r>
            <a:r>
              <a:rPr lang="en-GB" i="1" dirty="0">
                <a:latin typeface="Arial"/>
                <a:ea typeface="Calibri"/>
                <a:cs typeface="Times New Roman"/>
              </a:rPr>
              <a:t> la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musique</a:t>
            </a:r>
            <a:r>
              <a:rPr lang="en-GB" i="1" dirty="0">
                <a:latin typeface="Arial"/>
                <a:ea typeface="Calibri"/>
                <a:cs typeface="Times New Roman"/>
              </a:rPr>
              <a:t> rock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comme</a:t>
            </a:r>
            <a:r>
              <a:rPr lang="en-GB" i="1" dirty="0">
                <a:latin typeface="Arial"/>
                <a:ea typeface="Calibri"/>
                <a:cs typeface="Times New Roman"/>
              </a:rPr>
              <a:t>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c’est</a:t>
            </a:r>
            <a:r>
              <a:rPr lang="en-GB" i="1" dirty="0">
                <a:latin typeface="Arial"/>
                <a:ea typeface="Calibri"/>
                <a:cs typeface="Times New Roman"/>
              </a:rPr>
              <a:t> </a:t>
            </a:r>
            <a:r>
              <a:rPr lang="en-GB" i="1" dirty="0" err="1">
                <a:latin typeface="Arial"/>
                <a:ea typeface="Calibri"/>
                <a:cs typeface="Times New Roman"/>
              </a:rPr>
              <a:t>génial</a:t>
            </a:r>
            <a:endParaRPr lang="en-GB" b="1" dirty="0">
              <a:latin typeface="Arial"/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7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Module 3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628650"/>
            <a:ext cx="9039225" cy="56007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3203848" y="764704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: Rounded Corners 5"/>
          <p:cNvSpPr/>
          <p:nvPr/>
        </p:nvSpPr>
        <p:spPr>
          <a:xfrm>
            <a:off x="86489" y="1484784"/>
            <a:ext cx="203723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: Rounded Corners 6"/>
          <p:cNvSpPr/>
          <p:nvPr/>
        </p:nvSpPr>
        <p:spPr>
          <a:xfrm>
            <a:off x="3553379" y="2060848"/>
            <a:ext cx="238677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: Rounded Corners 7"/>
          <p:cNvSpPr/>
          <p:nvPr/>
        </p:nvSpPr>
        <p:spPr>
          <a:xfrm>
            <a:off x="95795" y="2852936"/>
            <a:ext cx="310805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: Rounded Corners 8"/>
          <p:cNvSpPr/>
          <p:nvPr/>
        </p:nvSpPr>
        <p:spPr>
          <a:xfrm>
            <a:off x="125600" y="3561863"/>
            <a:ext cx="31502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: Rounded Corners 9"/>
          <p:cNvSpPr/>
          <p:nvPr/>
        </p:nvSpPr>
        <p:spPr>
          <a:xfrm>
            <a:off x="4932040" y="4221088"/>
            <a:ext cx="40324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: Rounded Corners 10"/>
          <p:cNvSpPr/>
          <p:nvPr/>
        </p:nvSpPr>
        <p:spPr>
          <a:xfrm>
            <a:off x="125600" y="4941168"/>
            <a:ext cx="4806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: Rounded Corners 11"/>
          <p:cNvSpPr/>
          <p:nvPr/>
        </p:nvSpPr>
        <p:spPr>
          <a:xfrm>
            <a:off x="5508104" y="5653286"/>
            <a:ext cx="30963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1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u="sng" dirty="0"/>
              <a:t>écouter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/>
              <a:t>Write down the </a:t>
            </a:r>
            <a:r>
              <a:rPr lang="fr-FR" i="1" dirty="0" err="1"/>
              <a:t>activity</a:t>
            </a:r>
            <a:r>
              <a:rPr lang="fr-FR" i="1" dirty="0"/>
              <a:t> and the </a:t>
            </a:r>
            <a:r>
              <a:rPr lang="fr-FR" i="1" dirty="0" err="1"/>
              <a:t>frequency</a:t>
            </a:r>
            <a:r>
              <a:rPr lang="fr-FR" i="1" dirty="0"/>
              <a:t> for </a:t>
            </a:r>
            <a:r>
              <a:rPr lang="fr-FR" i="1" dirty="0" err="1"/>
              <a:t>each</a:t>
            </a:r>
            <a:r>
              <a:rPr lang="fr-FR" i="1" dirty="0"/>
              <a:t> </a:t>
            </a:r>
            <a:r>
              <a:rPr lang="fr-FR" i="1" dirty="0" err="1"/>
              <a:t>number</a:t>
            </a:r>
            <a:r>
              <a:rPr lang="fr-FR" i="1" dirty="0"/>
              <a:t> in English.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120_ks3hefr_l1m3u1_e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848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333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1" y="150556"/>
            <a:ext cx="6957086" cy="6309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6397" y="116632"/>
            <a:ext cx="21576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Qui joue tous les jours?</a:t>
            </a:r>
          </a:p>
          <a:p>
            <a:endParaRPr lang="fr-FR" sz="2400" dirty="0"/>
          </a:p>
          <a:p>
            <a:r>
              <a:rPr lang="fr-FR" sz="2400" dirty="0"/>
              <a:t>Qui envoie des SMS?</a:t>
            </a:r>
          </a:p>
          <a:p>
            <a:endParaRPr lang="fr-FR" sz="2400" dirty="0"/>
          </a:p>
          <a:p>
            <a:r>
              <a:rPr lang="fr-FR" sz="2400" dirty="0"/>
              <a:t>Qui télécharge de la musique?</a:t>
            </a:r>
          </a:p>
          <a:p>
            <a:endParaRPr lang="fr-FR" sz="2400" dirty="0"/>
          </a:p>
          <a:p>
            <a:r>
              <a:rPr lang="fr-FR" sz="2400" dirty="0"/>
              <a:t>Qui envoie des e-mails?</a:t>
            </a:r>
          </a:p>
          <a:p>
            <a:endParaRPr lang="fr-FR" sz="2400" dirty="0"/>
          </a:p>
          <a:p>
            <a:r>
              <a:rPr lang="fr-FR" sz="2400" dirty="0"/>
              <a:t>Qui joue sur la PlayStation?</a:t>
            </a:r>
          </a:p>
          <a:p>
            <a:endParaRPr lang="fr-FR" sz="2400" dirty="0"/>
          </a:p>
          <a:p>
            <a:r>
              <a:rPr lang="fr-FR" sz="2400" dirty="0"/>
              <a:t>Qui regarde des clips vidéo?</a:t>
            </a:r>
          </a:p>
        </p:txBody>
      </p:sp>
    </p:spTree>
    <p:extLst>
      <p:ext uri="{BB962C8B-B14F-4D97-AF65-F5344CB8AC3E}">
        <p14:creationId xmlns:p14="http://schemas.microsoft.com/office/powerpoint/2010/main" val="31960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1" y="2348880"/>
            <a:ext cx="4774169" cy="4230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35" y="2348880"/>
            <a:ext cx="4355976" cy="3709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Translate the statements below into English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9746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I watch video clips everyday.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>
                <a:solidFill>
                  <a:srgbClr val="7030A0"/>
                </a:solidFill>
              </a:rPr>
              <a:t>Je </a:t>
            </a:r>
            <a:r>
              <a:rPr lang="en-GB" i="1" dirty="0" err="1">
                <a:solidFill>
                  <a:srgbClr val="7030A0"/>
                </a:solidFill>
              </a:rPr>
              <a:t>regarde</a:t>
            </a:r>
            <a:r>
              <a:rPr lang="en-GB" i="1" dirty="0">
                <a:solidFill>
                  <a:srgbClr val="7030A0"/>
                </a:solidFill>
              </a:rPr>
              <a:t> des clips </a:t>
            </a:r>
            <a:r>
              <a:rPr lang="en-GB" i="1" dirty="0" err="1">
                <a:solidFill>
                  <a:srgbClr val="7030A0"/>
                </a:solidFill>
              </a:rPr>
              <a:t>vidéo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n-GB" i="1" dirty="0" err="1">
                <a:solidFill>
                  <a:srgbClr val="7030A0"/>
                </a:solidFill>
              </a:rPr>
              <a:t>tous</a:t>
            </a:r>
            <a:r>
              <a:rPr lang="en-GB" i="1" dirty="0">
                <a:solidFill>
                  <a:srgbClr val="7030A0"/>
                </a:solidFill>
              </a:rPr>
              <a:t> les </a:t>
            </a:r>
            <a:r>
              <a:rPr lang="en-GB" i="1" dirty="0" err="1">
                <a:solidFill>
                  <a:srgbClr val="7030A0"/>
                </a:solidFill>
              </a:rPr>
              <a:t>jours</a:t>
            </a:r>
            <a:r>
              <a:rPr lang="en-GB" i="1" dirty="0">
                <a:solidFill>
                  <a:srgbClr val="7030A0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2. I download music once a week.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>
                <a:solidFill>
                  <a:srgbClr val="7030A0"/>
                </a:solidFill>
              </a:rPr>
              <a:t>Je </a:t>
            </a:r>
            <a:r>
              <a:rPr lang="en-GB" i="1" dirty="0" err="1">
                <a:solidFill>
                  <a:srgbClr val="7030A0"/>
                </a:solidFill>
              </a:rPr>
              <a:t>télécharge</a:t>
            </a:r>
            <a:r>
              <a:rPr lang="en-GB" i="1" dirty="0">
                <a:solidFill>
                  <a:srgbClr val="7030A0"/>
                </a:solidFill>
              </a:rPr>
              <a:t> de la </a:t>
            </a:r>
            <a:r>
              <a:rPr lang="en-GB" i="1" dirty="0" err="1">
                <a:solidFill>
                  <a:srgbClr val="7030A0"/>
                </a:solidFill>
              </a:rPr>
              <a:t>musique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n-GB" i="1" dirty="0" err="1">
                <a:solidFill>
                  <a:srgbClr val="7030A0"/>
                </a:solidFill>
              </a:rPr>
              <a:t>une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n-GB" i="1" dirty="0" err="1">
                <a:solidFill>
                  <a:srgbClr val="7030A0"/>
                </a:solidFill>
              </a:rPr>
              <a:t>fois</a:t>
            </a:r>
            <a:r>
              <a:rPr lang="en-GB" i="1" dirty="0">
                <a:solidFill>
                  <a:srgbClr val="7030A0"/>
                </a:solidFill>
              </a:rPr>
              <a:t> par </a:t>
            </a:r>
            <a:r>
              <a:rPr lang="en-GB" i="1" dirty="0" err="1">
                <a:solidFill>
                  <a:srgbClr val="7030A0"/>
                </a:solidFill>
              </a:rPr>
              <a:t>semaine</a:t>
            </a:r>
            <a:r>
              <a:rPr lang="en-GB" i="1" dirty="0">
                <a:solidFill>
                  <a:srgbClr val="7030A0"/>
                </a:solidFill>
              </a:rPr>
              <a:t>. </a:t>
            </a:r>
            <a:endParaRPr lang="en-GB" i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 smtClean="0"/>
              <a:t>3. I play on my phone.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 smtClean="0">
                <a:solidFill>
                  <a:srgbClr val="7030A0"/>
                </a:solidFill>
              </a:rPr>
              <a:t>Je </a:t>
            </a:r>
            <a:r>
              <a:rPr lang="en-GB" i="1" dirty="0" err="1" smtClean="0">
                <a:solidFill>
                  <a:srgbClr val="7030A0"/>
                </a:solidFill>
              </a:rPr>
              <a:t>joue</a:t>
            </a:r>
            <a:r>
              <a:rPr lang="en-GB" i="1" dirty="0" smtClean="0">
                <a:solidFill>
                  <a:srgbClr val="7030A0"/>
                </a:solidFill>
              </a:rPr>
              <a:t> sur mon portable.</a:t>
            </a:r>
            <a:endParaRPr lang="en-GB" i="1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 smtClean="0"/>
              <a:t>4.I talk to my friends, it’s great.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 smtClean="0">
                <a:solidFill>
                  <a:srgbClr val="7030A0"/>
                </a:solidFill>
              </a:rPr>
              <a:t>Je </a:t>
            </a:r>
            <a:r>
              <a:rPr lang="en-GB" i="1" dirty="0" err="1" smtClean="0">
                <a:solidFill>
                  <a:srgbClr val="7030A0"/>
                </a:solidFill>
              </a:rPr>
              <a:t>parle</a:t>
            </a:r>
            <a:r>
              <a:rPr lang="en-GB" i="1" dirty="0" smtClean="0">
                <a:solidFill>
                  <a:srgbClr val="7030A0"/>
                </a:solidFill>
              </a:rPr>
              <a:t> avec </a:t>
            </a:r>
            <a:r>
              <a:rPr lang="en-GB" i="1" dirty="0" err="1" smtClean="0">
                <a:solidFill>
                  <a:srgbClr val="7030A0"/>
                </a:solidFill>
              </a:rPr>
              <a:t>mes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n-GB" i="1" dirty="0" err="1" smtClean="0">
                <a:solidFill>
                  <a:srgbClr val="7030A0"/>
                </a:solidFill>
              </a:rPr>
              <a:t>amis</a:t>
            </a:r>
            <a:r>
              <a:rPr lang="en-GB" i="1" dirty="0" smtClean="0">
                <a:solidFill>
                  <a:srgbClr val="7030A0"/>
                </a:solidFill>
              </a:rPr>
              <a:t>, </a:t>
            </a:r>
            <a:r>
              <a:rPr lang="en-GB" i="1" dirty="0" err="1" smtClean="0">
                <a:solidFill>
                  <a:srgbClr val="7030A0"/>
                </a:solidFill>
              </a:rPr>
              <a:t>c’est</a:t>
            </a:r>
            <a:r>
              <a:rPr lang="en-GB" i="1" dirty="0" smtClean="0">
                <a:solidFill>
                  <a:srgbClr val="7030A0"/>
                </a:solidFill>
              </a:rPr>
              <a:t> genial.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 smtClean="0"/>
              <a:t>5.I send emails because it’s easy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 err="1" smtClean="0">
                <a:solidFill>
                  <a:srgbClr val="7030A0"/>
                </a:solidFill>
              </a:rPr>
              <a:t>J’envoie</a:t>
            </a:r>
            <a:r>
              <a:rPr lang="en-GB" i="1" dirty="0" smtClean="0">
                <a:solidFill>
                  <a:srgbClr val="7030A0"/>
                </a:solidFill>
              </a:rPr>
              <a:t> des e-mails </a:t>
            </a:r>
            <a:r>
              <a:rPr lang="en-GB" i="1" dirty="0" err="1" smtClean="0">
                <a:solidFill>
                  <a:srgbClr val="7030A0"/>
                </a:solidFill>
              </a:rPr>
              <a:t>parce</a:t>
            </a:r>
            <a:r>
              <a:rPr lang="en-GB" i="1" dirty="0" smtClean="0">
                <a:solidFill>
                  <a:srgbClr val="7030A0"/>
                </a:solidFill>
              </a:rPr>
              <a:t> que </a:t>
            </a:r>
            <a:r>
              <a:rPr lang="en-GB" i="1" dirty="0" err="1" smtClean="0">
                <a:solidFill>
                  <a:srgbClr val="7030A0"/>
                </a:solidFill>
              </a:rPr>
              <a:t>c’est</a:t>
            </a:r>
            <a:r>
              <a:rPr lang="en-GB" i="1" dirty="0" smtClean="0">
                <a:solidFill>
                  <a:srgbClr val="7030A0"/>
                </a:solidFill>
              </a:rPr>
              <a:t> facile.</a:t>
            </a:r>
            <a:endParaRPr lang="en-GB" i="1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6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u="sng" dirty="0"/>
              <a:t>parler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9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fr-FR" u="sng" dirty="0" err="1"/>
              <a:t>Asking</a:t>
            </a:r>
            <a:r>
              <a:rPr lang="fr-FR" u="sng" dirty="0"/>
              <a:t>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/>
          <a:p>
            <a:r>
              <a:rPr lang="fr-FR" dirty="0"/>
              <a:t>A quelle heure</a:t>
            </a:r>
          </a:p>
          <a:p>
            <a:r>
              <a:rPr lang="fr-FR" dirty="0"/>
              <a:t>Quand</a:t>
            </a:r>
          </a:p>
          <a:p>
            <a:r>
              <a:rPr lang="fr-FR" dirty="0"/>
              <a:t>Qu’est-ce que </a:t>
            </a:r>
          </a:p>
          <a:p>
            <a:r>
              <a:rPr lang="fr-FR" dirty="0"/>
              <a:t>Est-ce que</a:t>
            </a:r>
          </a:p>
          <a:p>
            <a:r>
              <a:rPr lang="fr-FR" dirty="0"/>
              <a:t>Quel/ quelle</a:t>
            </a:r>
          </a:p>
          <a:p>
            <a:r>
              <a:rPr lang="fr-FR" dirty="0"/>
              <a:t>Comment </a:t>
            </a:r>
          </a:p>
          <a:p>
            <a:r>
              <a:rPr lang="fr-FR" dirty="0"/>
              <a:t>Qui</a:t>
            </a:r>
          </a:p>
          <a:p>
            <a:r>
              <a:rPr lang="fr-FR" dirty="0"/>
              <a:t>Avec qui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time</a:t>
            </a:r>
          </a:p>
          <a:p>
            <a:r>
              <a:rPr lang="fr-FR" dirty="0" err="1"/>
              <a:t>When</a:t>
            </a:r>
            <a:endParaRPr lang="fr-FR" dirty="0"/>
          </a:p>
          <a:p>
            <a:r>
              <a:rPr lang="fr-FR" dirty="0" err="1"/>
              <a:t>What</a:t>
            </a:r>
            <a:endParaRPr lang="fr-FR" dirty="0"/>
          </a:p>
          <a:p>
            <a:r>
              <a:rPr lang="fr-FR" dirty="0"/>
              <a:t>… (do …?)</a:t>
            </a:r>
          </a:p>
          <a:p>
            <a:r>
              <a:rPr lang="fr-FR" dirty="0" err="1"/>
              <a:t>Which</a:t>
            </a:r>
            <a:r>
              <a:rPr lang="fr-FR" dirty="0"/>
              <a:t>/ </a:t>
            </a:r>
            <a:r>
              <a:rPr lang="fr-FR" dirty="0" err="1"/>
              <a:t>what</a:t>
            </a:r>
            <a:endParaRPr lang="fr-FR" dirty="0"/>
          </a:p>
          <a:p>
            <a:r>
              <a:rPr lang="fr-FR" dirty="0"/>
              <a:t>How</a:t>
            </a:r>
          </a:p>
          <a:p>
            <a:r>
              <a:rPr lang="fr-FR" dirty="0" err="1"/>
              <a:t>Who</a:t>
            </a:r>
            <a:endParaRPr lang="fr-FR" dirty="0"/>
          </a:p>
          <a:p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with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517232"/>
            <a:ext cx="777686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i="1" dirty="0"/>
              <a:t>Start </a:t>
            </a:r>
            <a:r>
              <a:rPr lang="fr-FR" sz="2800" i="1" dirty="0" err="1"/>
              <a:t>your</a:t>
            </a:r>
            <a:r>
              <a:rPr lang="fr-FR" sz="2800" i="1" dirty="0"/>
              <a:t> questions </a:t>
            </a:r>
            <a:r>
              <a:rPr lang="fr-FR" sz="2800" i="1" dirty="0" err="1"/>
              <a:t>with</a:t>
            </a:r>
            <a:r>
              <a:rPr lang="fr-FR" sz="2800" i="1" dirty="0"/>
              <a:t> </a:t>
            </a:r>
            <a:r>
              <a:rPr lang="fr-FR" sz="2800" i="1" dirty="0" err="1"/>
              <a:t>these</a:t>
            </a:r>
            <a:r>
              <a:rPr lang="fr-FR" sz="2800" i="1" dirty="0"/>
              <a:t> </a:t>
            </a:r>
            <a:r>
              <a:rPr lang="fr-FR" sz="2800" i="1" dirty="0" err="1"/>
              <a:t>even</a:t>
            </a:r>
            <a:r>
              <a:rPr lang="fr-FR" sz="2800" i="1" dirty="0"/>
              <a:t> </a:t>
            </a:r>
            <a:r>
              <a:rPr lang="fr-FR" sz="2800" i="1" dirty="0" err="1"/>
              <a:t>though</a:t>
            </a:r>
            <a:r>
              <a:rPr lang="fr-FR" sz="2800" i="1" dirty="0"/>
              <a:t> </a:t>
            </a:r>
            <a:r>
              <a:rPr lang="fr-FR" sz="2800" i="1" dirty="0" err="1"/>
              <a:t>it</a:t>
            </a:r>
            <a:r>
              <a:rPr lang="fr-FR" sz="2800" i="1" dirty="0"/>
              <a:t> </a:t>
            </a:r>
            <a:r>
              <a:rPr lang="fr-FR" sz="2800" i="1" dirty="0" err="1"/>
              <a:t>might</a:t>
            </a:r>
            <a:r>
              <a:rPr lang="fr-FR" sz="2800" i="1" dirty="0"/>
              <a:t> not </a:t>
            </a:r>
            <a:r>
              <a:rPr lang="fr-FR" sz="2800" i="1" dirty="0" err="1"/>
              <a:t>make</a:t>
            </a:r>
            <a:r>
              <a:rPr lang="fr-FR" sz="2800" i="1" dirty="0"/>
              <a:t> </a:t>
            </a:r>
            <a:r>
              <a:rPr lang="fr-FR" sz="2800" i="1" dirty="0" err="1"/>
              <a:t>sense</a:t>
            </a:r>
            <a:r>
              <a:rPr lang="fr-FR" sz="2800" i="1" dirty="0"/>
              <a:t> in English. </a:t>
            </a:r>
          </a:p>
        </p:txBody>
      </p:sp>
    </p:spTree>
    <p:extLst>
      <p:ext uri="{BB962C8B-B14F-4D97-AF65-F5344CB8AC3E}">
        <p14:creationId xmlns:p14="http://schemas.microsoft.com/office/powerpoint/2010/main" val="42169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Asking</a:t>
            </a:r>
            <a:r>
              <a:rPr lang="fr-FR" dirty="0"/>
              <a:t>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What</a:t>
            </a:r>
            <a:r>
              <a:rPr lang="fr-FR" dirty="0"/>
              <a:t> (</a:t>
            </a:r>
            <a:r>
              <a:rPr lang="fr-FR" dirty="0" err="1"/>
              <a:t>which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favourite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Quelle est ta matière préférée?</a:t>
            </a:r>
          </a:p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eat</a:t>
            </a:r>
            <a:r>
              <a:rPr lang="fr-FR" dirty="0"/>
              <a:t> at lunch time?</a:t>
            </a:r>
          </a:p>
          <a:p>
            <a:pPr lvl="1"/>
            <a:r>
              <a:rPr lang="fr-FR" dirty="0"/>
              <a:t>Qu’est ce que tu manges à midi?</a:t>
            </a:r>
          </a:p>
          <a:p>
            <a:r>
              <a:rPr lang="fr-FR" dirty="0"/>
              <a:t>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maths?</a:t>
            </a:r>
          </a:p>
          <a:p>
            <a:pPr lvl="1"/>
            <a:r>
              <a:rPr lang="fr-FR" dirty="0"/>
              <a:t>Est-ce que tu aimes les maths?/ tu aimes les maths?</a:t>
            </a:r>
          </a:p>
          <a:p>
            <a:r>
              <a:rPr lang="fr-FR" dirty="0" err="1"/>
              <a:t>Who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chat </a:t>
            </a:r>
            <a:r>
              <a:rPr lang="fr-FR" dirty="0" err="1"/>
              <a:t>with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Avec qui tu bavardes?</a:t>
            </a:r>
          </a:p>
          <a:p>
            <a:r>
              <a:rPr lang="fr-FR" dirty="0"/>
              <a:t>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3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/>
              <a:t>Speaking</a:t>
            </a:r>
            <a:r>
              <a:rPr lang="fr-FR" u="sng" dirty="0"/>
              <a:t>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48880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err="1"/>
              <a:t>Card</a:t>
            </a:r>
            <a:r>
              <a:rPr lang="fr-FR" u="sng" dirty="0"/>
              <a:t> A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dirty="0"/>
              <a:t>In the </a:t>
            </a:r>
            <a:r>
              <a:rPr lang="fr-FR" dirty="0" err="1"/>
              <a:t>morning</a:t>
            </a:r>
            <a:r>
              <a:rPr lang="fr-FR" dirty="0"/>
              <a:t>//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start</a:t>
            </a:r>
            <a:r>
              <a:rPr lang="fr-FR" dirty="0"/>
              <a:t> // at 8.40.//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have// 2 </a:t>
            </a:r>
            <a:r>
              <a:rPr lang="fr-FR" dirty="0" err="1"/>
              <a:t>lessons</a:t>
            </a:r>
            <a:r>
              <a:rPr lang="fr-FR" dirty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 err="1"/>
              <a:t>Card</a:t>
            </a:r>
            <a:r>
              <a:rPr lang="fr-FR" u="sng" dirty="0"/>
              <a:t> B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In the </a:t>
            </a:r>
            <a:r>
              <a:rPr lang="fr-FR" dirty="0" err="1"/>
              <a:t>afternoon</a:t>
            </a:r>
            <a:r>
              <a:rPr lang="fr-FR" dirty="0"/>
              <a:t>// </a:t>
            </a:r>
            <a:r>
              <a:rPr lang="fr-FR" dirty="0" err="1"/>
              <a:t>we</a:t>
            </a:r>
            <a:r>
              <a:rPr lang="fr-FR" dirty="0"/>
              <a:t> have 3 </a:t>
            </a:r>
            <a:r>
              <a:rPr lang="fr-FR" dirty="0" err="1"/>
              <a:t>lessons</a:t>
            </a:r>
            <a:r>
              <a:rPr lang="fr-FR" dirty="0"/>
              <a:t>.// </a:t>
            </a:r>
            <a:r>
              <a:rPr lang="fr-FR" dirty="0" err="1"/>
              <a:t>We</a:t>
            </a:r>
            <a:r>
              <a:rPr lang="fr-FR" dirty="0"/>
              <a:t> finish// at 3.10. //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tired</a:t>
            </a:r>
            <a:r>
              <a:rPr lang="fr-FR" dirty="0"/>
              <a:t>.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544" y="4437112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 matin on commence a neuf heures moins vingt. Ensuite on a deux cours.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4008" y="4437112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L’après-midi on a trois cours. On finit à trois heures dix. On est fatigués.</a:t>
            </a:r>
          </a:p>
        </p:txBody>
      </p:sp>
    </p:spTree>
    <p:extLst>
      <p:ext uri="{BB962C8B-B14F-4D97-AF65-F5344CB8AC3E}">
        <p14:creationId xmlns:p14="http://schemas.microsoft.com/office/powerpoint/2010/main" val="32056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/>
              <a:t>Speaking</a:t>
            </a:r>
            <a:r>
              <a:rPr lang="fr-FR" u="sng" dirty="0"/>
              <a:t>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err="1"/>
              <a:t>Card</a:t>
            </a:r>
            <a:r>
              <a:rPr lang="fr-FR" u="sng" dirty="0"/>
              <a:t> C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dirty="0"/>
              <a:t>At break time //I chat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friends</a:t>
            </a:r>
            <a:r>
              <a:rPr lang="fr-FR" dirty="0"/>
              <a:t>// but at lunch time //I </a:t>
            </a:r>
            <a:r>
              <a:rPr lang="fr-FR" dirty="0" err="1"/>
              <a:t>eat</a:t>
            </a:r>
            <a:r>
              <a:rPr lang="fr-FR" dirty="0"/>
              <a:t> at the </a:t>
            </a:r>
            <a:r>
              <a:rPr lang="fr-FR" dirty="0" err="1"/>
              <a:t>canteen</a:t>
            </a:r>
            <a:r>
              <a:rPr lang="fr-FR" dirty="0"/>
              <a:t>. //I love </a:t>
            </a:r>
            <a:r>
              <a:rPr lang="fr-FR" dirty="0" err="1"/>
              <a:t>eating</a:t>
            </a:r>
            <a:r>
              <a:rPr lang="fr-FR" dirty="0"/>
              <a:t> pizza.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err="1"/>
              <a:t>Card</a:t>
            </a:r>
            <a:r>
              <a:rPr lang="fr-FR" u="sng" dirty="0"/>
              <a:t> D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favourite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//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history</a:t>
            </a:r>
            <a:r>
              <a:rPr lang="fr-FR" dirty="0"/>
              <a:t> //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easy</a:t>
            </a:r>
            <a:r>
              <a:rPr lang="fr-FR" dirty="0"/>
              <a:t>. //</a:t>
            </a:r>
            <a:r>
              <a:rPr lang="fr-FR" dirty="0" err="1"/>
              <a:t>Also</a:t>
            </a:r>
            <a:r>
              <a:rPr lang="fr-FR" dirty="0"/>
              <a:t> I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//the </a:t>
            </a:r>
            <a:r>
              <a:rPr lang="fr-FR" dirty="0" err="1"/>
              <a:t>teacher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nice</a:t>
            </a:r>
            <a:r>
              <a:rPr lang="fr-FR" dirty="0"/>
              <a:t>.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544" y="4653136"/>
            <a:ext cx="4038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A la récré je bavarde avec mes amis mais a midi je mange a la cantine. J’adore manger de la pizza.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06144" y="4437112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Ma matière préférée c’est l’histoire parce que c’est facile. Aussi je trouve que le professeur est sympa</a:t>
            </a:r>
          </a:p>
        </p:txBody>
      </p:sp>
    </p:spTree>
    <p:extLst>
      <p:ext uri="{BB962C8B-B14F-4D97-AF65-F5344CB8AC3E}">
        <p14:creationId xmlns:p14="http://schemas.microsoft.com/office/powerpoint/2010/main" val="14451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the birthdates in French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92" y="1164314"/>
            <a:ext cx="8229600" cy="75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810" y="249289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Amélie</a:t>
            </a:r>
            <a:r>
              <a:rPr lang="en-GB" sz="3200" i="1" dirty="0" smtClean="0"/>
              <a:t>: mon </a:t>
            </a:r>
            <a:r>
              <a:rPr lang="en-GB" sz="3200" i="1" dirty="0" err="1" smtClean="0"/>
              <a:t>anniversaire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c’est</a:t>
            </a:r>
            <a:r>
              <a:rPr lang="en-GB" sz="3200" i="1" dirty="0" smtClean="0"/>
              <a:t> le </a:t>
            </a:r>
            <a:r>
              <a:rPr lang="en-GB" sz="3200" i="1" dirty="0" err="1" smtClean="0"/>
              <a:t>douze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avril</a:t>
            </a:r>
            <a:r>
              <a:rPr lang="en-GB" sz="3200" i="1" dirty="0" smtClean="0"/>
              <a:t>.</a:t>
            </a:r>
          </a:p>
          <a:p>
            <a:r>
              <a:rPr lang="en-GB" sz="3200" i="1" dirty="0" err="1" smtClean="0"/>
              <a:t>Frédéric</a:t>
            </a:r>
            <a:r>
              <a:rPr lang="en-GB" sz="3200" i="1" dirty="0" smtClean="0"/>
              <a:t>: mon</a:t>
            </a:r>
          </a:p>
          <a:p>
            <a:r>
              <a:rPr lang="en-GB" sz="3200" i="1" dirty="0" err="1" smtClean="0"/>
              <a:t>Léa</a:t>
            </a:r>
            <a:r>
              <a:rPr lang="en-GB" sz="3200" i="1" dirty="0" smtClean="0"/>
              <a:t>: mon</a:t>
            </a:r>
          </a:p>
          <a:p>
            <a:r>
              <a:rPr lang="en-GB" sz="3200" i="1" dirty="0" smtClean="0"/>
              <a:t>Kader: </a:t>
            </a:r>
          </a:p>
          <a:p>
            <a:r>
              <a:rPr lang="en-GB" sz="3200" i="1" dirty="0" err="1" smtClean="0"/>
              <a:t>Rémi</a:t>
            </a:r>
            <a:r>
              <a:rPr lang="en-GB" sz="3200" i="1" dirty="0" smtClean="0"/>
              <a:t>:</a:t>
            </a:r>
          </a:p>
          <a:p>
            <a:r>
              <a:rPr lang="en-GB" sz="3200" i="1" dirty="0" smtClean="0"/>
              <a:t>Simon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5155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8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In my bag- </a:t>
            </a:r>
            <a:r>
              <a:rPr lang="en-GB" u="sng" dirty="0" err="1" smtClean="0"/>
              <a:t>dans</a:t>
            </a:r>
            <a:r>
              <a:rPr lang="en-GB" u="sng" dirty="0" smtClean="0"/>
              <a:t> mon sac</a:t>
            </a:r>
            <a:br>
              <a:rPr lang="en-GB" u="sng" dirty="0" smtClean="0"/>
            </a:br>
            <a:r>
              <a:rPr lang="en-GB" u="sng" dirty="0" smtClean="0"/>
              <a:t>match up the halves</a:t>
            </a:r>
            <a:endParaRPr lang="fr-F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787593"/>
            <a:ext cx="2454633" cy="3921299"/>
          </a:xfrm>
        </p:spPr>
        <p:txBody>
          <a:bodyPr/>
          <a:lstStyle/>
          <a:p>
            <a:r>
              <a:rPr lang="en-GB" dirty="0" smtClean="0"/>
              <a:t>Un </a:t>
            </a:r>
            <a:r>
              <a:rPr lang="en-GB" dirty="0" err="1" smtClean="0"/>
              <a:t>ord</a:t>
            </a:r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gom</a:t>
            </a:r>
            <a:endParaRPr lang="en-GB" dirty="0" smtClean="0"/>
          </a:p>
          <a:p>
            <a:r>
              <a:rPr lang="en-GB" dirty="0" smtClean="0"/>
              <a:t>Un </a:t>
            </a:r>
            <a:r>
              <a:rPr lang="en-GB" dirty="0" err="1" smtClean="0"/>
              <a:t>cah</a:t>
            </a:r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tro</a:t>
            </a:r>
            <a:endParaRPr lang="en-GB" dirty="0" smtClean="0"/>
          </a:p>
          <a:p>
            <a:r>
              <a:rPr lang="en-GB" dirty="0" smtClean="0"/>
              <a:t>Un </a:t>
            </a:r>
            <a:r>
              <a:rPr lang="en-GB" dirty="0" err="1" smtClean="0"/>
              <a:t>st</a:t>
            </a:r>
            <a:endParaRPr lang="en-GB" dirty="0" smtClean="0"/>
          </a:p>
          <a:p>
            <a:r>
              <a:rPr lang="en-GB" dirty="0" smtClean="0"/>
              <a:t>Un porta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92080" y="1816224"/>
            <a:ext cx="2454633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dirty="0" err="1" smtClean="0"/>
              <a:t>ble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 smtClean="0"/>
              <a:t>ylo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 smtClean="0"/>
              <a:t>ier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 smtClean="0"/>
              <a:t>inateur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 smtClean="0"/>
              <a:t>usse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19829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20" y="2132856"/>
            <a:ext cx="858356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Complete the text in French with the word that corresponds to the picture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35" y="1600200"/>
            <a:ext cx="80499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Module 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6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 me </a:t>
            </a:r>
            <a:r>
              <a:rPr lang="en-GB" dirty="0" err="1"/>
              <a:t>présente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Je </a:t>
            </a:r>
            <a:r>
              <a:rPr lang="en-GB" dirty="0" err="1"/>
              <a:t>m’appelle</a:t>
            </a:r>
            <a:r>
              <a:rPr lang="en-GB" dirty="0"/>
              <a:t> Laurent et </a:t>
            </a:r>
            <a:r>
              <a:rPr lang="en-GB" dirty="0" err="1"/>
              <a:t>j’ai</a:t>
            </a:r>
            <a:r>
              <a:rPr lang="en-GB" dirty="0"/>
              <a:t> </a:t>
            </a:r>
            <a:r>
              <a:rPr lang="en-GB" dirty="0" err="1"/>
              <a:t>quinze</a:t>
            </a:r>
            <a:r>
              <a:rPr lang="en-GB" dirty="0"/>
              <a:t> ans.</a:t>
            </a:r>
          </a:p>
          <a:p>
            <a:pPr marL="0" indent="0">
              <a:buNone/>
            </a:pPr>
            <a:r>
              <a:rPr lang="en-GB" dirty="0"/>
              <a:t>Je </a:t>
            </a:r>
            <a:r>
              <a:rPr lang="en-GB" dirty="0" err="1"/>
              <a:t>suis</a:t>
            </a:r>
            <a:r>
              <a:rPr lang="en-GB" dirty="0"/>
              <a:t> grand et </a:t>
            </a:r>
            <a:r>
              <a:rPr lang="en-GB" dirty="0" err="1"/>
              <a:t>j’ai</a:t>
            </a:r>
            <a:r>
              <a:rPr lang="en-GB" dirty="0"/>
              <a:t> les </a:t>
            </a:r>
            <a:r>
              <a:rPr lang="en-GB" dirty="0" err="1"/>
              <a:t>cheveux</a:t>
            </a:r>
            <a:r>
              <a:rPr lang="en-GB" dirty="0"/>
              <a:t> noirs et courts. </a:t>
            </a:r>
            <a:r>
              <a:rPr lang="en-GB" dirty="0" err="1"/>
              <a:t>J’ai</a:t>
            </a:r>
            <a:r>
              <a:rPr lang="en-GB" dirty="0"/>
              <a:t> les </a:t>
            </a:r>
            <a:r>
              <a:rPr lang="en-GB" dirty="0" err="1"/>
              <a:t>yeux</a:t>
            </a:r>
            <a:r>
              <a:rPr lang="en-GB" dirty="0"/>
              <a:t> </a:t>
            </a:r>
            <a:r>
              <a:rPr lang="en-GB" dirty="0" err="1"/>
              <a:t>marron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Je </a:t>
            </a:r>
            <a:r>
              <a:rPr lang="en-GB" dirty="0" err="1"/>
              <a:t>pense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je </a:t>
            </a:r>
            <a:r>
              <a:rPr lang="en-GB" dirty="0" err="1"/>
              <a:t>suis</a:t>
            </a:r>
            <a:r>
              <a:rPr lang="en-GB" dirty="0"/>
              <a:t> </a:t>
            </a:r>
            <a:r>
              <a:rPr lang="en-GB" dirty="0" err="1"/>
              <a:t>branché</a:t>
            </a:r>
            <a:r>
              <a:rPr lang="en-GB" dirty="0"/>
              <a:t> et </a:t>
            </a:r>
            <a:r>
              <a:rPr lang="en-GB" dirty="0" err="1"/>
              <a:t>curieux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J’aime</a:t>
            </a:r>
            <a:r>
              <a:rPr lang="en-GB" dirty="0"/>
              <a:t> le hard rock </a:t>
            </a:r>
            <a:r>
              <a:rPr lang="en-GB" dirty="0" err="1"/>
              <a:t>parce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génial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je </a:t>
            </a:r>
            <a:r>
              <a:rPr lang="en-GB" dirty="0" err="1"/>
              <a:t>n’aime</a:t>
            </a:r>
            <a:r>
              <a:rPr lang="en-GB" dirty="0"/>
              <a:t> </a:t>
            </a:r>
            <a:r>
              <a:rPr lang="en-GB"/>
              <a:t>pas les </a:t>
            </a:r>
            <a:r>
              <a:rPr lang="en-GB" dirty="0"/>
              <a:t>spaghettis </a:t>
            </a:r>
            <a:r>
              <a:rPr lang="en-GB" dirty="0" err="1"/>
              <a:t>parce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nul</a:t>
            </a:r>
            <a:r>
              <a:rPr lang="en-GB" dirty="0"/>
              <a:t>.</a:t>
            </a:r>
          </a:p>
        </p:txBody>
      </p:sp>
      <p:pic>
        <p:nvPicPr>
          <p:cNvPr id="1026" name="Picture 2" descr="D:\Users\WDavison\AppData\Local\Microsoft\Windows\Temporary Internet Files\Content.IE5\ZMF0C2HW\young-justice-superbo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8640"/>
            <a:ext cx="430209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5508104" y="1772816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5238863" y="4078777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5660504" y="2564904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4767808" y="2088169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4767808" y="4509120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4917651" y="2924944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5936704" y="3303248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7559236" y="3659914"/>
            <a:ext cx="901196" cy="23091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6088213" y="4869160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5076056" y="3746811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2" name="Explosion 1 21"/>
          <p:cNvSpPr/>
          <p:nvPr/>
        </p:nvSpPr>
        <p:spPr>
          <a:xfrm>
            <a:off x="6695140" y="5589240"/>
            <a:ext cx="864096" cy="1440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pieces of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Je </a:t>
            </a:r>
            <a:r>
              <a:rPr lang="en-GB" dirty="0" err="1">
                <a:solidFill>
                  <a:srgbClr val="C00000"/>
                </a:solidFill>
              </a:rPr>
              <a:t>m’appelle</a:t>
            </a:r>
            <a:r>
              <a:rPr lang="en-GB" dirty="0">
                <a:solidFill>
                  <a:srgbClr val="C00000"/>
                </a:solidFill>
              </a:rPr>
              <a:t> Laurent </a:t>
            </a:r>
            <a:r>
              <a:rPr lang="en-GB" dirty="0">
                <a:solidFill>
                  <a:srgbClr val="FFC000"/>
                </a:solidFill>
              </a:rPr>
              <a:t>et </a:t>
            </a:r>
            <a:r>
              <a:rPr lang="en-GB" dirty="0" err="1">
                <a:solidFill>
                  <a:srgbClr val="FFC000"/>
                </a:solidFill>
              </a:rPr>
              <a:t>j’ai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quinze</a:t>
            </a:r>
            <a:r>
              <a:rPr lang="en-GB" dirty="0">
                <a:solidFill>
                  <a:srgbClr val="FFC000"/>
                </a:solidFill>
              </a:rPr>
              <a:t> ans.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Je </a:t>
            </a:r>
            <a:r>
              <a:rPr lang="en-GB" dirty="0" err="1">
                <a:solidFill>
                  <a:srgbClr val="FF0000"/>
                </a:solidFill>
              </a:rPr>
              <a:t>suis</a:t>
            </a:r>
            <a:r>
              <a:rPr lang="en-GB" dirty="0">
                <a:solidFill>
                  <a:srgbClr val="FF0000"/>
                </a:solidFill>
              </a:rPr>
              <a:t> grand </a:t>
            </a:r>
            <a:r>
              <a:rPr lang="en-GB" dirty="0">
                <a:solidFill>
                  <a:srgbClr val="92D050"/>
                </a:solidFill>
              </a:rPr>
              <a:t>et </a:t>
            </a:r>
            <a:r>
              <a:rPr lang="en-GB" dirty="0" err="1">
                <a:solidFill>
                  <a:srgbClr val="92D050"/>
                </a:solidFill>
              </a:rPr>
              <a:t>j’ai</a:t>
            </a:r>
            <a:r>
              <a:rPr lang="en-GB" dirty="0">
                <a:solidFill>
                  <a:srgbClr val="92D050"/>
                </a:solidFill>
              </a:rPr>
              <a:t> les </a:t>
            </a:r>
            <a:r>
              <a:rPr lang="en-GB" dirty="0" err="1">
                <a:solidFill>
                  <a:srgbClr val="92D050"/>
                </a:solidFill>
              </a:rPr>
              <a:t>cheveux</a:t>
            </a:r>
            <a:r>
              <a:rPr lang="en-GB" dirty="0">
                <a:solidFill>
                  <a:srgbClr val="92D050"/>
                </a:solidFill>
              </a:rPr>
              <a:t> noirs et courts</a:t>
            </a:r>
            <a:r>
              <a:rPr lang="en-GB" dirty="0"/>
              <a:t>. </a:t>
            </a:r>
            <a:r>
              <a:rPr lang="en-GB" dirty="0" err="1">
                <a:solidFill>
                  <a:srgbClr val="FFFF00"/>
                </a:solidFill>
              </a:rPr>
              <a:t>J’ai</a:t>
            </a:r>
            <a:r>
              <a:rPr lang="en-GB" dirty="0">
                <a:solidFill>
                  <a:srgbClr val="FFFF00"/>
                </a:solidFill>
              </a:rPr>
              <a:t> les </a:t>
            </a:r>
            <a:r>
              <a:rPr lang="en-GB" dirty="0" err="1">
                <a:solidFill>
                  <a:srgbClr val="FFFF00"/>
                </a:solidFill>
              </a:rPr>
              <a:t>yeux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marron</a:t>
            </a:r>
            <a:r>
              <a:rPr lang="en-GB" dirty="0">
                <a:solidFill>
                  <a:srgbClr val="FFFF00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Je </a:t>
            </a:r>
            <a:r>
              <a:rPr lang="en-GB" dirty="0" err="1">
                <a:solidFill>
                  <a:srgbClr val="00B0F0"/>
                </a:solidFill>
              </a:rPr>
              <a:t>pense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que</a:t>
            </a:r>
            <a:r>
              <a:rPr lang="en-GB" dirty="0">
                <a:solidFill>
                  <a:srgbClr val="00B0F0"/>
                </a:solidFill>
              </a:rPr>
              <a:t> je </a:t>
            </a:r>
            <a:r>
              <a:rPr lang="en-GB" dirty="0" err="1">
                <a:solidFill>
                  <a:srgbClr val="00B0F0"/>
                </a:solidFill>
              </a:rPr>
              <a:t>suis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branché</a:t>
            </a:r>
            <a:r>
              <a:rPr lang="en-GB" dirty="0">
                <a:solidFill>
                  <a:srgbClr val="00B0F0"/>
                </a:solidFill>
              </a:rPr>
              <a:t> et </a:t>
            </a:r>
            <a:r>
              <a:rPr lang="en-GB" dirty="0" err="1">
                <a:solidFill>
                  <a:srgbClr val="00B0F0"/>
                </a:solidFill>
              </a:rPr>
              <a:t>curieux</a:t>
            </a:r>
            <a:r>
              <a:rPr lang="en-GB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7030A0"/>
                </a:solidFill>
              </a:rPr>
              <a:t>J’aime</a:t>
            </a:r>
            <a:r>
              <a:rPr lang="en-GB" dirty="0">
                <a:solidFill>
                  <a:srgbClr val="7030A0"/>
                </a:solidFill>
              </a:rPr>
              <a:t> le hard rock </a:t>
            </a:r>
            <a:r>
              <a:rPr lang="en-GB" dirty="0" err="1">
                <a:solidFill>
                  <a:srgbClr val="00B050"/>
                </a:solidFill>
              </a:rPr>
              <a:t>parce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que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c’est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génial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mais</a:t>
            </a:r>
            <a:r>
              <a:rPr lang="en-GB" dirty="0">
                <a:solidFill>
                  <a:srgbClr val="FF0000"/>
                </a:solidFill>
              </a:rPr>
              <a:t> je </a:t>
            </a:r>
            <a:r>
              <a:rPr lang="en-GB" dirty="0" err="1">
                <a:solidFill>
                  <a:srgbClr val="FF0000"/>
                </a:solidFill>
              </a:rPr>
              <a:t>n’aime</a:t>
            </a:r>
            <a:r>
              <a:rPr lang="en-GB" dirty="0">
                <a:solidFill>
                  <a:srgbClr val="FF0000"/>
                </a:solidFill>
              </a:rPr>
              <a:t> pas les spaghettis </a:t>
            </a:r>
            <a:r>
              <a:rPr lang="en-GB" dirty="0" err="1">
                <a:solidFill>
                  <a:srgbClr val="0070C0"/>
                </a:solidFill>
              </a:rPr>
              <a:t>parce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que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c’est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nul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5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777</Words>
  <Application>Microsoft Office PowerPoint</Application>
  <PresentationFormat>On-screen Show (4:3)</PresentationFormat>
  <Paragraphs>126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Write the birthdates in French</vt:lpstr>
      <vt:lpstr>In my bag- dans mon sac match up the halves</vt:lpstr>
      <vt:lpstr>PowerPoint Presentation</vt:lpstr>
      <vt:lpstr>Complete the text in French with the word that corresponds to the picture </vt:lpstr>
      <vt:lpstr>Module 1</vt:lpstr>
      <vt:lpstr>Je me présente</vt:lpstr>
      <vt:lpstr>How many pieces of information?</vt:lpstr>
      <vt:lpstr>Range – what is “good” language?</vt:lpstr>
      <vt:lpstr>Imagine que tu es Christine…</vt:lpstr>
      <vt:lpstr>Module 2</vt:lpstr>
      <vt:lpstr>PowerPoint Presentation</vt:lpstr>
      <vt:lpstr>PowerPoint Presentation</vt:lpstr>
      <vt:lpstr>PowerPoint Presentation</vt:lpstr>
      <vt:lpstr>Module 3</vt:lpstr>
      <vt:lpstr>PowerPoint Presentation</vt:lpstr>
      <vt:lpstr>écouter</vt:lpstr>
      <vt:lpstr>PowerPoint Presentation</vt:lpstr>
      <vt:lpstr>PowerPoint Presentation</vt:lpstr>
      <vt:lpstr>parler</vt:lpstr>
      <vt:lpstr>Asking questions</vt:lpstr>
      <vt:lpstr>Asking questions</vt:lpstr>
      <vt:lpstr>Speaking practice</vt:lpstr>
      <vt:lpstr>Speaking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que tu es…</dc:title>
  <dc:creator>WDavison</dc:creator>
  <cp:lastModifiedBy>Mr C Paillette</cp:lastModifiedBy>
  <cp:revision>37</cp:revision>
  <dcterms:created xsi:type="dcterms:W3CDTF">2015-06-02T12:31:13Z</dcterms:created>
  <dcterms:modified xsi:type="dcterms:W3CDTF">2019-05-03T14:22:43Z</dcterms:modified>
</cp:coreProperties>
</file>